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77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545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9145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47143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14228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407680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327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8049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46154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0553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8635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10798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53473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058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94482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4358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0182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40080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D532B19-F946-4529-8E08-C5701E4EE087}" type="datetimeFigureOut">
              <a:rPr lang="pt-PT" smtClean="0"/>
              <a:t>28/01/2021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165A2-CD88-4D8D-9C11-FEBC6B01A1A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12528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BB170F-C692-4410-BC5E-4BEF21DA68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/>
              <a:t>Card</a:t>
            </a:r>
            <a:r>
              <a:rPr lang="pt-PT" dirty="0"/>
              <a:t> </a:t>
            </a:r>
            <a:r>
              <a:rPr lang="pt-PT" dirty="0" err="1"/>
              <a:t>Detector</a:t>
            </a: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11D338-B8DF-4A42-876C-C41DD2DD8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 err="1"/>
              <a:t>OpenCV</a:t>
            </a:r>
            <a:endParaRPr lang="pt-PT" dirty="0"/>
          </a:p>
          <a:p>
            <a:r>
              <a:rPr lang="pt-PT" dirty="0"/>
              <a:t>Diogo Fernandes 89221</a:t>
            </a:r>
          </a:p>
        </p:txBody>
      </p:sp>
    </p:spTree>
    <p:extLst>
      <p:ext uri="{BB962C8B-B14F-4D97-AF65-F5344CB8AC3E}">
        <p14:creationId xmlns:p14="http://schemas.microsoft.com/office/powerpoint/2010/main" val="114765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AB4D4A-099B-4020-BAAC-5F34C55AB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Cartas em Memória </a:t>
            </a:r>
          </a:p>
        </p:txBody>
      </p:sp>
      <p:pic>
        <p:nvPicPr>
          <p:cNvPr id="5" name="Imagem 4" descr="Uma imagem com texto, rainha, cartão-de-visita&#10;&#10;Descrição gerada automaticamente">
            <a:extLst>
              <a:ext uri="{FF2B5EF4-FFF2-40B4-BE49-F238E27FC236}">
                <a16:creationId xmlns:a16="http://schemas.microsoft.com/office/drawing/2014/main" id="{F481FC34-1165-44A7-B621-15D3710DB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5312" y="2543723"/>
            <a:ext cx="2103099" cy="1577324"/>
          </a:xfrm>
          <a:prstGeom prst="rect">
            <a:avLst/>
          </a:prstGeom>
        </p:spPr>
      </p:pic>
      <p:pic>
        <p:nvPicPr>
          <p:cNvPr id="7" name="Imagem 6" descr="Uma imagem com texto, rainha&#10;&#10;Descrição gerada automaticamente">
            <a:extLst>
              <a:ext uri="{FF2B5EF4-FFF2-40B4-BE49-F238E27FC236}">
                <a16:creationId xmlns:a16="http://schemas.microsoft.com/office/drawing/2014/main" id="{74A223AF-C3BE-4E7B-BB8B-92A5659F55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008" y="2280835"/>
            <a:ext cx="1577324" cy="2103099"/>
          </a:xfrm>
          <a:prstGeom prst="rect">
            <a:avLst/>
          </a:prstGeom>
        </p:spPr>
      </p:pic>
      <p:pic>
        <p:nvPicPr>
          <p:cNvPr id="9" name="Imagem 8" descr="Uma imagem com texto&#10;&#10;Descrição gerada automaticamente">
            <a:extLst>
              <a:ext uri="{FF2B5EF4-FFF2-40B4-BE49-F238E27FC236}">
                <a16:creationId xmlns:a16="http://schemas.microsoft.com/office/drawing/2014/main" id="{C05BCAEF-89BA-4B75-A865-BF90D6B0F1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04094" y="2543722"/>
            <a:ext cx="2103100" cy="1577325"/>
          </a:xfrm>
          <a:prstGeom prst="rect">
            <a:avLst/>
          </a:prstGeom>
        </p:spPr>
      </p:pic>
      <p:pic>
        <p:nvPicPr>
          <p:cNvPr id="11" name="Imagem 10" descr="Uma imagem com texto, rainha, cartão-de-visita&#10;&#10;Descrição gerada automaticamente">
            <a:extLst>
              <a:ext uri="{FF2B5EF4-FFF2-40B4-BE49-F238E27FC236}">
                <a16:creationId xmlns:a16="http://schemas.microsoft.com/office/drawing/2014/main" id="{B8F1537C-BC70-4B8C-A9D9-DAFE1A05AE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76904" y="2543723"/>
            <a:ext cx="2103099" cy="1577324"/>
          </a:xfrm>
          <a:prstGeom prst="rect">
            <a:avLst/>
          </a:prstGeom>
        </p:spPr>
      </p:pic>
      <p:pic>
        <p:nvPicPr>
          <p:cNvPr id="13" name="Imagem 12" descr="Uma imagem com texto, rainha, cartão-de-visita&#10;&#10;Descrição gerada automaticamente">
            <a:extLst>
              <a:ext uri="{FF2B5EF4-FFF2-40B4-BE49-F238E27FC236}">
                <a16:creationId xmlns:a16="http://schemas.microsoft.com/office/drawing/2014/main" id="{5DF0C85C-5613-4517-AF92-E3D4D45D55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513588" y="2543722"/>
            <a:ext cx="2103099" cy="157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83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E0FB07-42BE-4A94-B8E2-E8823168E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 err="1"/>
              <a:t>Image</a:t>
            </a:r>
            <a:r>
              <a:rPr lang="pt-PT" dirty="0"/>
              <a:t> </a:t>
            </a:r>
            <a:r>
              <a:rPr lang="pt-PT" dirty="0" err="1"/>
              <a:t>Segmentation</a:t>
            </a:r>
            <a:endParaRPr lang="pt-PT" dirty="0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95A8519A-FBE0-4EEA-A7E0-148D319D2D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84753" y="2707567"/>
            <a:ext cx="3743325" cy="2438400"/>
          </a:xfr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61CB2FD-3EE6-4F1B-8738-47717C0BB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070" y="2101755"/>
            <a:ext cx="3101113" cy="3526880"/>
          </a:xfrm>
          <a:prstGeom prst="rect">
            <a:avLst/>
          </a:prstGeom>
        </p:spPr>
      </p:pic>
      <p:sp>
        <p:nvSpPr>
          <p:cNvPr id="13" name="Seta: Para a Direita 12">
            <a:extLst>
              <a:ext uri="{FF2B5EF4-FFF2-40B4-BE49-F238E27FC236}">
                <a16:creationId xmlns:a16="http://schemas.microsoft.com/office/drawing/2014/main" id="{A020F7E0-C62A-4ADC-8539-A63B70F29FF2}"/>
              </a:ext>
            </a:extLst>
          </p:cNvPr>
          <p:cNvSpPr/>
          <p:nvPr/>
        </p:nvSpPr>
        <p:spPr>
          <a:xfrm>
            <a:off x="4876800" y="3716037"/>
            <a:ext cx="1595336" cy="4214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1796EDF-FFC0-41BA-BE10-655D5785A0E9}"/>
              </a:ext>
            </a:extLst>
          </p:cNvPr>
          <p:cNvSpPr txBox="1"/>
          <p:nvPr/>
        </p:nvSpPr>
        <p:spPr>
          <a:xfrm>
            <a:off x="6884753" y="5637439"/>
            <a:ext cx="4740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Reconhecer e isolar a carta</a:t>
            </a:r>
          </a:p>
        </p:txBody>
      </p:sp>
    </p:spTree>
    <p:extLst>
      <p:ext uri="{BB962C8B-B14F-4D97-AF65-F5344CB8AC3E}">
        <p14:creationId xmlns:p14="http://schemas.microsoft.com/office/powerpoint/2010/main" val="3340178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43E2E9-D99F-4784-A209-41B8090B6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 err="1"/>
              <a:t>Image</a:t>
            </a:r>
            <a:r>
              <a:rPr lang="pt-PT" dirty="0"/>
              <a:t> </a:t>
            </a:r>
            <a:r>
              <a:rPr lang="pt-PT"/>
              <a:t>Registration</a:t>
            </a:r>
            <a:endParaRPr lang="pt-PT" dirty="0"/>
          </a:p>
        </p:txBody>
      </p:sp>
      <p:pic>
        <p:nvPicPr>
          <p:cNvPr id="6" name="Marcador de Posição de Conteúdo 4">
            <a:extLst>
              <a:ext uri="{FF2B5EF4-FFF2-40B4-BE49-F238E27FC236}">
                <a16:creationId xmlns:a16="http://schemas.microsoft.com/office/drawing/2014/main" id="{D4DF98C0-3C9B-4635-93FC-80670F0F6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1667" y="2625486"/>
            <a:ext cx="3955314" cy="2576490"/>
          </a:xfr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571FFCF-9D48-475E-8802-B83031043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7376" y="2350183"/>
            <a:ext cx="3101180" cy="3127095"/>
          </a:xfrm>
          <a:prstGeom prst="rect">
            <a:avLst/>
          </a:prstGeom>
        </p:spPr>
      </p:pic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32A94542-8FBA-445E-A202-66F006BA15D0}"/>
              </a:ext>
            </a:extLst>
          </p:cNvPr>
          <p:cNvSpPr/>
          <p:nvPr/>
        </p:nvSpPr>
        <p:spPr>
          <a:xfrm>
            <a:off x="5629510" y="3703000"/>
            <a:ext cx="1595336" cy="4214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CEF8E4E-3C4A-4BEA-9F75-CD99D1094BA2}"/>
              </a:ext>
            </a:extLst>
          </p:cNvPr>
          <p:cNvSpPr txBox="1"/>
          <p:nvPr/>
        </p:nvSpPr>
        <p:spPr>
          <a:xfrm>
            <a:off x="6452681" y="5862536"/>
            <a:ext cx="5071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Transformação da carta na representação retangular</a:t>
            </a:r>
          </a:p>
        </p:txBody>
      </p:sp>
    </p:spTree>
    <p:extLst>
      <p:ext uri="{BB962C8B-B14F-4D97-AF65-F5344CB8AC3E}">
        <p14:creationId xmlns:p14="http://schemas.microsoft.com/office/powerpoint/2010/main" val="4133384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B8C8A7-5290-4C3D-988B-CF0C887C2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Método de Comparação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EBA1E18-AB9F-4966-A471-DB6D1595D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771" y="1790640"/>
            <a:ext cx="5987884" cy="200052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2990E13-AF8D-4179-955A-D08FC6B4C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771" y="4209996"/>
            <a:ext cx="5987883" cy="2000528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27BF7160-29B2-4BE3-9BC8-1E356E67D119}"/>
              </a:ext>
            </a:extLst>
          </p:cNvPr>
          <p:cNvSpPr txBox="1"/>
          <p:nvPr/>
        </p:nvSpPr>
        <p:spPr>
          <a:xfrm>
            <a:off x="7615451" y="2135875"/>
            <a:ext cx="4462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Faz-se a diferença absoluta e calcula-se a soma da intensidade dos pixéis diferentes.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D125831-1785-4F68-BF1F-9A0DE82E0C48}"/>
              </a:ext>
            </a:extLst>
          </p:cNvPr>
          <p:cNvSpPr txBox="1"/>
          <p:nvPr/>
        </p:nvSpPr>
        <p:spPr>
          <a:xfrm>
            <a:off x="1248772" y="3827298"/>
            <a:ext cx="28319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00" dirty="0"/>
              <a:t>Cartas diferentes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D085F84-F422-4C37-A55F-A8EDF7B70535}"/>
              </a:ext>
            </a:extLst>
          </p:cNvPr>
          <p:cNvSpPr txBox="1"/>
          <p:nvPr/>
        </p:nvSpPr>
        <p:spPr>
          <a:xfrm>
            <a:off x="1248771" y="6308209"/>
            <a:ext cx="45515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00" dirty="0"/>
              <a:t>Cartas iguais</a:t>
            </a:r>
          </a:p>
        </p:txBody>
      </p:sp>
    </p:spTree>
    <p:extLst>
      <p:ext uri="{BB962C8B-B14F-4D97-AF65-F5344CB8AC3E}">
        <p14:creationId xmlns:p14="http://schemas.microsoft.com/office/powerpoint/2010/main" val="3608231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ão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ão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ão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</TotalTime>
  <Words>45</Words>
  <Application>Microsoft Office PowerPoint</Application>
  <PresentationFormat>Ecrã Panorâmico</PresentationFormat>
  <Paragraphs>12</Paragraphs>
  <Slides>5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Ião</vt:lpstr>
      <vt:lpstr>Card Detector</vt:lpstr>
      <vt:lpstr>Cartas em Memória </vt:lpstr>
      <vt:lpstr>Image Segmentation</vt:lpstr>
      <vt:lpstr>Image Registration</vt:lpstr>
      <vt:lpstr>Método de Comparação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Card Detector</dc:title>
  <dc:creator>diogo fernandes</dc:creator>
  <cp:lastModifiedBy>diogo fernandes</cp:lastModifiedBy>
  <cp:revision>5</cp:revision>
  <dcterms:created xsi:type="dcterms:W3CDTF">2021-01-27T20:48:00Z</dcterms:created>
  <dcterms:modified xsi:type="dcterms:W3CDTF">2021-01-28T01:35:59Z</dcterms:modified>
</cp:coreProperties>
</file>

<file path=docProps/thumbnail.jpeg>
</file>